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4" r:id="rId10"/>
    <p:sldId id="266" r:id="rId11"/>
    <p:sldId id="262" r:id="rId12"/>
    <p:sldId id="267" r:id="rId13"/>
    <p:sldId id="274" r:id="rId14"/>
    <p:sldId id="270" r:id="rId15"/>
    <p:sldId id="271" r:id="rId16"/>
    <p:sldId id="272" r:id="rId17"/>
    <p:sldId id="273" r:id="rId18"/>
  </p:sldIdLst>
  <p:sldSz cx="9144000" cy="6858000" type="screen4x3"/>
  <p:notesSz cx="6894513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FDC3-737C-431E-A16B-11D121ED8B9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CCC5-5299-453B-A15D-DDCD1B680C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FDC3-737C-431E-A16B-11D121ED8B9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CCC5-5299-453B-A15D-DDCD1B680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FDC3-737C-431E-A16B-11D121ED8B9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CCC5-5299-453B-A15D-DDCD1B680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FDC3-737C-431E-A16B-11D121ED8B9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CCC5-5299-453B-A15D-DDCD1B680C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FDC3-737C-431E-A16B-11D121ED8B9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CCC5-5299-453B-A15D-DDCD1B680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FDC3-737C-431E-A16B-11D121ED8B9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CCC5-5299-453B-A15D-DDCD1B680C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FDC3-737C-431E-A16B-11D121ED8B9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CCC5-5299-453B-A15D-DDCD1B680C8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FDC3-737C-431E-A16B-11D121ED8B9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CCC5-5299-453B-A15D-DDCD1B680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FDC3-737C-431E-A16B-11D121ED8B9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CCC5-5299-453B-A15D-DDCD1B680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FDC3-737C-431E-A16B-11D121ED8B9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CCC5-5299-453B-A15D-DDCD1B680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FDC3-737C-431E-A16B-11D121ED8B9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CCC5-5299-453B-A15D-DDCD1B680C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A8FDC3-737C-431E-A16B-11D121ED8B9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97CCC5-5299-453B-A15D-DDCD1B680C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8000" dirty="0" smtClean="0"/>
              <a:t>Whip Nae </a:t>
            </a:r>
            <a:r>
              <a:rPr lang="en-US" sz="8000" dirty="0" err="1" smtClean="0"/>
              <a:t>Nae</a:t>
            </a:r>
            <a:r>
              <a:rPr lang="en-US" sz="8000" dirty="0" smtClean="0"/>
              <a:t> </a:t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>Fitness </a:t>
            </a:r>
            <a:r>
              <a:rPr lang="en-US" sz="8000" dirty="0" smtClean="0"/>
              <a:t>Funk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620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13683"/>
            <a:ext cx="838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 smtClean="0"/>
              <a:t>JUMPING</a:t>
            </a:r>
          </a:p>
          <a:p>
            <a:pPr algn="ctr"/>
            <a:r>
              <a:rPr lang="en-US" sz="13000" dirty="0" smtClean="0"/>
              <a:t>JACKS</a:t>
            </a:r>
            <a:endParaRPr lang="en-US" sz="13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786581"/>
            <a:ext cx="36757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WATCH ME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358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7252" y="786581"/>
            <a:ext cx="7848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/>
              <a:t>SUPERMAN</a:t>
            </a:r>
            <a:endParaRPr lang="en-US" sz="17500" dirty="0"/>
          </a:p>
        </p:txBody>
      </p:sp>
    </p:spTree>
    <p:extLst>
      <p:ext uri="{BB962C8B-B14F-4D97-AF65-F5344CB8AC3E}">
        <p14:creationId xmlns:p14="http://schemas.microsoft.com/office/powerpoint/2010/main" val="22738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379577"/>
            <a:ext cx="7848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/>
              <a:t>PUSH-UPS</a:t>
            </a:r>
            <a:endParaRPr lang="en-US" sz="17500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609600"/>
            <a:ext cx="38254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DUFF, DUFF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63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4913" y="786580"/>
            <a:ext cx="50465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Bop, Bop, Bop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13683"/>
            <a:ext cx="838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0" dirty="0" smtClean="0"/>
              <a:t>GRAPEVINE</a:t>
            </a:r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282151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3999" y="2133600"/>
            <a:ext cx="620415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 smtClean="0"/>
              <a:t>WHIP</a:t>
            </a:r>
            <a:endParaRPr lang="en-US" sz="17500" dirty="0"/>
          </a:p>
        </p:txBody>
      </p:sp>
    </p:spTree>
    <p:extLst>
      <p:ext uri="{BB962C8B-B14F-4D97-AF65-F5344CB8AC3E}">
        <p14:creationId xmlns:p14="http://schemas.microsoft.com/office/powerpoint/2010/main" val="3179424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820994"/>
            <a:ext cx="620415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 smtClean="0"/>
              <a:t>NAE </a:t>
            </a:r>
            <a:r>
              <a:rPr lang="en-US" sz="17500" dirty="0" err="1" smtClean="0"/>
              <a:t>NAE</a:t>
            </a:r>
            <a:endParaRPr lang="en-US" sz="17500" dirty="0"/>
          </a:p>
        </p:txBody>
      </p:sp>
    </p:spTree>
    <p:extLst>
      <p:ext uri="{BB962C8B-B14F-4D97-AF65-F5344CB8AC3E}">
        <p14:creationId xmlns:p14="http://schemas.microsoft.com/office/powerpoint/2010/main" val="4249189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13683"/>
            <a:ext cx="838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 smtClean="0"/>
              <a:t>JUMPING</a:t>
            </a:r>
          </a:p>
          <a:p>
            <a:pPr algn="ctr"/>
            <a:r>
              <a:rPr lang="en-US" sz="13000" dirty="0" smtClean="0"/>
              <a:t>JACKS</a:t>
            </a:r>
            <a:endParaRPr lang="en-US" sz="13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786581"/>
            <a:ext cx="36757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WATCH ME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00509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3999" y="2133600"/>
            <a:ext cx="620415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/>
              <a:t>POSE</a:t>
            </a:r>
            <a:endParaRPr lang="en-US" sz="17500" dirty="0"/>
          </a:p>
        </p:txBody>
      </p:sp>
    </p:spTree>
    <p:extLst>
      <p:ext uri="{BB962C8B-B14F-4D97-AF65-F5344CB8AC3E}">
        <p14:creationId xmlns:p14="http://schemas.microsoft.com/office/powerpoint/2010/main" val="374318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3999" y="2133600"/>
            <a:ext cx="620415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 smtClean="0"/>
              <a:t>WHIP</a:t>
            </a:r>
            <a:endParaRPr lang="en-US" sz="17500" dirty="0"/>
          </a:p>
        </p:txBody>
      </p:sp>
    </p:spTree>
    <p:extLst>
      <p:ext uri="{BB962C8B-B14F-4D97-AF65-F5344CB8AC3E}">
        <p14:creationId xmlns:p14="http://schemas.microsoft.com/office/powerpoint/2010/main" val="35898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820994"/>
            <a:ext cx="620415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 smtClean="0"/>
              <a:t>NAE </a:t>
            </a:r>
            <a:r>
              <a:rPr lang="en-US" sz="17500" dirty="0" err="1" smtClean="0"/>
              <a:t>NAE</a:t>
            </a:r>
            <a:endParaRPr lang="en-US" sz="17500" dirty="0"/>
          </a:p>
        </p:txBody>
      </p:sp>
    </p:spTree>
    <p:extLst>
      <p:ext uri="{BB962C8B-B14F-4D97-AF65-F5344CB8AC3E}">
        <p14:creationId xmlns:p14="http://schemas.microsoft.com/office/powerpoint/2010/main" val="327506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13683"/>
            <a:ext cx="838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 smtClean="0"/>
              <a:t>JUMPING</a:t>
            </a:r>
          </a:p>
          <a:p>
            <a:pPr algn="ctr"/>
            <a:r>
              <a:rPr lang="en-US" sz="13000" dirty="0" smtClean="0"/>
              <a:t>JACKS</a:t>
            </a:r>
            <a:endParaRPr lang="en-US" sz="13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786581"/>
            <a:ext cx="36757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WATCH ME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3521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13683"/>
            <a:ext cx="7848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LUNGES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786581"/>
            <a:ext cx="39157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STANKY LEG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61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786581"/>
            <a:ext cx="4972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BREAK YO LEGS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13683"/>
            <a:ext cx="838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0" dirty="0" smtClean="0"/>
              <a:t>GRAPEVINE</a:t>
            </a:r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240521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786581"/>
            <a:ext cx="47050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BOP, BOP, BOP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13683"/>
            <a:ext cx="78486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/>
              <a:t>SQUATS</a:t>
            </a:r>
            <a:endParaRPr lang="en-US" sz="17500" dirty="0"/>
          </a:p>
        </p:txBody>
      </p:sp>
    </p:spTree>
    <p:extLst>
      <p:ext uri="{BB962C8B-B14F-4D97-AF65-F5344CB8AC3E}">
        <p14:creationId xmlns:p14="http://schemas.microsoft.com/office/powerpoint/2010/main" val="14039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3999" y="2133600"/>
            <a:ext cx="620415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 smtClean="0"/>
              <a:t>WHIP</a:t>
            </a:r>
            <a:endParaRPr lang="en-US" sz="17500" dirty="0"/>
          </a:p>
        </p:txBody>
      </p:sp>
    </p:spTree>
    <p:extLst>
      <p:ext uri="{BB962C8B-B14F-4D97-AF65-F5344CB8AC3E}">
        <p14:creationId xmlns:p14="http://schemas.microsoft.com/office/powerpoint/2010/main" val="298501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820994"/>
            <a:ext cx="620415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 smtClean="0"/>
              <a:t>NAE </a:t>
            </a:r>
            <a:r>
              <a:rPr lang="en-US" sz="17500" dirty="0" err="1" smtClean="0"/>
              <a:t>NAE</a:t>
            </a:r>
            <a:endParaRPr lang="en-US" sz="17500" dirty="0"/>
          </a:p>
        </p:txBody>
      </p:sp>
    </p:spTree>
    <p:extLst>
      <p:ext uri="{BB962C8B-B14F-4D97-AF65-F5344CB8AC3E}">
        <p14:creationId xmlns:p14="http://schemas.microsoft.com/office/powerpoint/2010/main" val="167960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548</TotalTime>
  <Words>50</Words>
  <Application>Microsoft Office PowerPoint</Application>
  <PresentationFormat>On-screen Show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Whip Nae Nae   Fitness Funk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Whip Nae Nae Fitness Dance</dc:title>
  <dc:creator>James Clemmer</dc:creator>
  <cp:lastModifiedBy>James Clemmer</cp:lastModifiedBy>
  <cp:revision>5</cp:revision>
  <cp:lastPrinted>2015-09-04T15:00:34Z</cp:lastPrinted>
  <dcterms:created xsi:type="dcterms:W3CDTF">2015-09-04T14:51:39Z</dcterms:created>
  <dcterms:modified xsi:type="dcterms:W3CDTF">2016-02-12T20:12:05Z</dcterms:modified>
</cp:coreProperties>
</file>