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5840AB-2925-41DE-80B9-E7917F47B40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62B18C-E847-4E7C-B757-CA2680139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Directional Dance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Song: I Want Candy</a:t>
            </a:r>
          </a:p>
          <a:p>
            <a:r>
              <a:rPr lang="en-US" dirty="0" smtClean="0"/>
              <a:t>Artist: </a:t>
            </a:r>
            <a:r>
              <a:rPr lang="en-US" dirty="0" smtClean="0"/>
              <a:t>Bow Wow </a:t>
            </a:r>
            <a:r>
              <a:rPr lang="en-US" dirty="0" err="1" smtClean="0"/>
              <a:t>Wow</a:t>
            </a:r>
            <a:r>
              <a:rPr lang="en-US" smtClean="0"/>
              <a:t> (80’s)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1 –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Counts 1-4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sym typeface="Wingdings" panose="05000000000000000000" pitchFamily="2" charset="2"/>
              </a:rPr>
              <a:t>Grapevine R with one/two arm circles above head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5-8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>
                <a:sym typeface="Wingdings" panose="05000000000000000000" pitchFamily="2" charset="2"/>
              </a:rPr>
              <a:t>Windshield Wiper (R, L, R, L-R)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9-12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Grapevine L with one/two arm circles above head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13-16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Windshield Wiper (R, L, R, L-R)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Grapevine, circle(s)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Windshield Wiper!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Grapevine, circle(s)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Windshield Wiper!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17-32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Counts 17-20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Turn Right (Clockwise)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21-24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Windshield Wiper (R, L, R, L-R)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25-28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Turn Left (Counter-Clockwise)</a:t>
            </a:r>
            <a:endParaRPr lang="en-US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29-32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Windshield Wiper (R, L, R, L-R)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Turn R, Clockwise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Windshield Wiper!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Turn L, Counter Clockwise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Windshield Wiper!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33-48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Counts 33-36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Slide diagonally R, diagonal-hands apart R hand up, L hand down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37-40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41-44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Slide diagonally L, diagonal-hands apart L hand up, R hand down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45-48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Slide, diagonal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Slide, diagonal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49-64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Counts 49-52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Slide forward hands apart to the side (swimming)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53-56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57-60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Slide backward 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hands apart to the side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61-64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Slide forward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 back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65-80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Counts 65-68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Right foot, heel, toe, heel, toe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69-72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R arm reach to side, L arm reach to side, both arms up, both arms down 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73-76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Left foot, heel, toe, heel, toe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77-80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R arm reach to side, L arm reach to side, both arms up, both arms down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Heel, toe, heel, toe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Reach, reach, up, down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Heel, toe, heel, toe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Reach, reach, up, down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81-96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Counts 81-84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Right foot, heel, toe, heel, toe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85-88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R arm reach to side, L arm reach to side, both arms up, both arms down 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89-92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Left foot, heel, toe, heel, toe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93-96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R arm reach to side, L arm reach to side, both arms up, both arms down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Heel, toe, heel, toe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Reach, reach, up, down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Heel, toe, heel, toe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Reach, reach, up, down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97-112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Counts 97-100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Slide diagonally R, diagonal-hands apart R hand up, L hand down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101-104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105-108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Slide diagonally L, diagonal-hands apart L hand up, R hand down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109-112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Slide, diagonal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Slide, diagonal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Counts 113-128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Counts 113-116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Slide forward hands apart to the side (swimming)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117-120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121-124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Slide backward 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hands apart to the side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Counts 125-128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2 hands up R, 2 hands up L, 2 hands down R, 2 hands down L</a:t>
            </a:r>
          </a:p>
          <a:p>
            <a:pPr marL="0" indent="0">
              <a:buNone/>
            </a:pPr>
            <a:endParaRPr lang="en-U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Musical Break, 12 counts then repeat </a:t>
            </a:r>
            <a:r>
              <a:rPr lang="en-US" b="1" smtClean="0">
                <a:sym typeface="Wingdings" panose="05000000000000000000" pitchFamily="2" charset="2"/>
              </a:rPr>
              <a:t>from beginning</a:t>
            </a:r>
            <a:endParaRPr lang="en-U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CUES</a:t>
            </a:r>
          </a:p>
          <a:p>
            <a:pPr marL="0" indent="0" algn="ctr">
              <a:buNone/>
            </a:pPr>
            <a:r>
              <a:rPr lang="en-US" dirty="0" smtClean="0"/>
              <a:t>Slide forward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 back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Hands Up! R, L, Down, 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756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Directional Dance</vt:lpstr>
      <vt:lpstr>Counts 1 – 16</vt:lpstr>
      <vt:lpstr>Counts 17-32</vt:lpstr>
      <vt:lpstr>Counts 33-48</vt:lpstr>
      <vt:lpstr>Counts 49-64</vt:lpstr>
      <vt:lpstr>Counts 65-80</vt:lpstr>
      <vt:lpstr>Counts 81-96</vt:lpstr>
      <vt:lpstr>Counts 97-112</vt:lpstr>
      <vt:lpstr>Counts 113-128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Dance</dc:title>
  <dc:creator>James Clemmer</dc:creator>
  <cp:lastModifiedBy>James Clemmer</cp:lastModifiedBy>
  <cp:revision>14</cp:revision>
  <dcterms:created xsi:type="dcterms:W3CDTF">2015-05-11T17:14:22Z</dcterms:created>
  <dcterms:modified xsi:type="dcterms:W3CDTF">2016-02-12T20:35:30Z</dcterms:modified>
</cp:coreProperties>
</file>